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9b446aa799_0_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9b446aa79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437900" y="2853200"/>
            <a:ext cx="24060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/>
              <a:t>Motivation 1</a:t>
            </a:r>
            <a:endParaRPr sz="1100"/>
          </a:p>
        </p:txBody>
      </p:sp>
      <p:sp>
        <p:nvSpPr>
          <p:cNvPr id="55" name="Google Shape;55;p13"/>
          <p:cNvSpPr txBox="1"/>
          <p:nvPr/>
        </p:nvSpPr>
        <p:spPr>
          <a:xfrm>
            <a:off x="6526700" y="3501775"/>
            <a:ext cx="24060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/>
              <a:t>Motivation 2</a:t>
            </a:r>
            <a:endParaRPr sz="1100"/>
          </a:p>
        </p:txBody>
      </p:sp>
      <p:sp>
        <p:nvSpPr>
          <p:cNvPr id="56" name="Google Shape;56;p13"/>
          <p:cNvSpPr txBox="1"/>
          <p:nvPr/>
        </p:nvSpPr>
        <p:spPr>
          <a:xfrm>
            <a:off x="6367700" y="4150350"/>
            <a:ext cx="24060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/>
              <a:t>Motivation 3</a:t>
            </a:r>
            <a:endParaRPr sz="1100"/>
          </a:p>
        </p:txBody>
      </p:sp>
      <p:sp>
        <p:nvSpPr>
          <p:cNvPr id="57" name="Google Shape;57;p13"/>
          <p:cNvSpPr txBox="1"/>
          <p:nvPr/>
        </p:nvSpPr>
        <p:spPr>
          <a:xfrm>
            <a:off x="6437900" y="2225900"/>
            <a:ext cx="24060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/>
              <a:t>Niveaux</a:t>
            </a:r>
            <a:endParaRPr sz="1100"/>
          </a:p>
        </p:txBody>
      </p:sp>
      <p:sp>
        <p:nvSpPr>
          <p:cNvPr id="58" name="Google Shape;58;p13"/>
          <p:cNvSpPr txBox="1"/>
          <p:nvPr/>
        </p:nvSpPr>
        <p:spPr>
          <a:xfrm>
            <a:off x="3293800" y="968525"/>
            <a:ext cx="2406000" cy="18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/>
              <a:t>Nom Prénom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/>
              <a:t>Fonction, université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/>
              <a:t>Bio, thématique de recherche</a:t>
            </a:r>
            <a:endParaRPr sz="1100"/>
          </a:p>
        </p:txBody>
      </p:sp>
      <p:sp>
        <p:nvSpPr>
          <p:cNvPr id="59" name="Google Shape;59;p13"/>
          <p:cNvSpPr txBox="1"/>
          <p:nvPr/>
        </p:nvSpPr>
        <p:spPr>
          <a:xfrm>
            <a:off x="298075" y="968525"/>
            <a:ext cx="2406000" cy="445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/>
              <a:t>“.......”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/>
              <a:t>	Prénom, niveau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>
                <a:solidFill>
                  <a:schemeClr val="dk1"/>
                </a:solidFill>
              </a:rPr>
              <a:t>“.......”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</a:rPr>
              <a:t>	Prénom, niveau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</a:rPr>
              <a:t>“.......”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>
                <a:solidFill>
                  <a:schemeClr val="dk1"/>
                </a:solidFill>
              </a:rPr>
              <a:t>	Prénom, niveau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7784050" y="480950"/>
            <a:ext cx="11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/>
              <a:t>Logo établissement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3293800" y="968525"/>
            <a:ext cx="2406000" cy="27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fr" sz="1100"/>
              <a:t>Créneau hebdomadaire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fr" sz="1100"/>
              <a:t>Séminaire</a:t>
            </a:r>
            <a:endParaRPr sz="11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fr" sz="1100"/>
              <a:t>Jumeau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SzPts val="700"/>
              <a:buChar char="●"/>
            </a:pPr>
            <a:r>
              <a:rPr lang="fr" sz="1100"/>
              <a:t>Présentation des recherche</a:t>
            </a:r>
            <a:endParaRPr sz="1100"/>
          </a:p>
        </p:txBody>
      </p:sp>
      <p:sp>
        <p:nvSpPr>
          <p:cNvPr id="66" name="Google Shape;66;p14"/>
          <p:cNvSpPr txBox="1"/>
          <p:nvPr/>
        </p:nvSpPr>
        <p:spPr>
          <a:xfrm>
            <a:off x="6318750" y="3293875"/>
            <a:ext cx="2406000" cy="20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SzPts val="800"/>
              <a:buChar char="●"/>
            </a:pPr>
            <a:r>
              <a:rPr lang="fr" sz="1100"/>
              <a:t>Congrès 2021</a:t>
            </a:r>
            <a:endParaRPr sz="1100"/>
          </a:p>
        </p:txBody>
      </p:sp>
      <p:sp>
        <p:nvSpPr>
          <p:cNvPr id="67" name="Google Shape;67;p14"/>
          <p:cNvSpPr txBox="1"/>
          <p:nvPr/>
        </p:nvSpPr>
        <p:spPr>
          <a:xfrm>
            <a:off x="353675" y="5587100"/>
            <a:ext cx="2459100" cy="6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/>
              <a:t>Photo de votre atelier, ou de la banque d’images</a:t>
            </a:r>
            <a:endParaRPr i="1"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